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B04DF-95FB-4476-AF61-780A0E341928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3C37F-2AAD-431E-9211-239B819C4590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68420-9416-431A-8A2F-7B2970D73A22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05422-C3CB-45CD-B986-E1C6F8D83330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2430E-4476-4F7C-80FE-8A2EFB9EBA14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CC6E0-D5F9-4EC5-9CC1-A31FFE131CB1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ECE23-5A2D-4B5E-A359-E92338513037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5C7CA-64E8-4ADB-B111-0DE3DC43E0B7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2F222-A841-4F23-A17B-C061405DAB09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3B921-864F-4B32-BE1F-20881D23F9B3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900E0-00EF-40A9-808B-96BB59E50E94}" type="slidenum">
              <a:rPr lang="lt-LT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Spustelėkite, jei norite keisite ruoš. pav. stilių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lt-L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765510-D24A-4F1C-9A64-FBF944A0E6B8}" type="slidenum">
              <a:rPr lang="lt-LT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621665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lt-LT" sz="1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Medžiagą ,paimtą iš laisvų šaltinių internete, parengė Joniškio “Saulės” pagr. m-klos lavinamosios klasės mokytoja Lina Kuzminskienė</a:t>
            </a:r>
            <a:endParaRPr lang="lt-LT">
              <a:solidFill>
                <a:srgbClr val="0000FF"/>
              </a:solidFill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987675" y="260350"/>
            <a:ext cx="3579813" cy="2198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ROPĖ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286000"/>
            <a:ext cx="3048000" cy="2286000"/>
          </a:xfrm>
          <a:prstGeom prst="rect">
            <a:avLst/>
          </a:prstGeom>
          <a:noFill/>
        </p:spPr>
      </p:pic>
      <p:pic>
        <p:nvPicPr>
          <p:cNvPr id="3077" name="Picture 5" descr="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0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4067175" y="260350"/>
            <a:ext cx="4464050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lt-LT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PABAIGA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umatytasis dizainas">
  <a:themeElements>
    <a:clrScheme name="Numatytasis dizaina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umatytasis dizain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umatytasis dizain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umatytasis dizaina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umatytasis dizaina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1</vt:i4>
      </vt:variant>
      <vt:variant>
        <vt:lpstr>Dizaino šablonas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0" baseType="lpstr">
      <vt:lpstr>Arial</vt:lpstr>
      <vt:lpstr>Numatytasis dizainas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ROPĖ</dc:title>
  <dc:creator>LINA</dc:creator>
  <cp:lastModifiedBy>CHANGE_ME1</cp:lastModifiedBy>
  <cp:revision>1</cp:revision>
  <dcterms:created xsi:type="dcterms:W3CDTF">2012-09-26T20:45:09Z</dcterms:created>
  <dcterms:modified xsi:type="dcterms:W3CDTF">2012-09-26T20:46:04Z</dcterms:modified>
</cp:coreProperties>
</file>